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9467"/>
    <a:srgbClr val="FFFFFF"/>
    <a:srgbClr val="AD5E99"/>
    <a:srgbClr val="F1C97B"/>
    <a:srgbClr val="000098"/>
    <a:srgbClr val="C2E7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55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66" y="768"/>
      </p:cViewPr>
      <p:guideLst>
        <p:guide orient="horz" pos="211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4F94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DED6D-C7BE-476D-A7A2-5F75B8008C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45D4C9-7409-4AFD-9608-B8C95764C9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DABD1A-6E02-47DC-AC57-BEB7A035BB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F2DE2-CBEF-47D6-854A-19E47B93F573}" type="datetimeFigureOut">
              <a:rPr lang="en-GB" smtClean="0"/>
              <a:t>16/01/2024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FCDE04-B419-4360-AC3A-E8A35C03F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F2BDDA-FA9D-4B79-96DA-B7B8B1A4F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9CDE1-92D3-441C-B01A-92A98D0B07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732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C1435-355A-4737-9F2C-F8F75A792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A54A83-19BD-46AA-ADED-E935DCCCA2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B3D926-9F17-4AE9-AA40-DCA8D781D5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F2DE2-CBEF-47D6-854A-19E47B93F573}" type="datetimeFigureOut">
              <a:rPr lang="en-GB" smtClean="0"/>
              <a:t>16/01/2024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3EB07-22F6-4DDD-AA56-6563F77D5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F0528F-8926-49B8-AA3E-2C4F4775C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9CDE1-92D3-441C-B01A-92A98D0B07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988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ADC9EC-FA35-403D-8878-9EBAED220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5C8E15-A60A-4E9B-8DEF-2562B2DBE4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BBCEB7-7029-4D3D-BC7A-F86537353B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F2DE2-CBEF-47D6-854A-19E47B93F573}" type="datetimeFigureOut">
              <a:rPr lang="en-GB" smtClean="0"/>
              <a:t>16/01/2024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5CF407-8339-4FAF-8C4E-9DCCF1533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E89D76-1162-48C9-A5BA-8E0544909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9CDE1-92D3-441C-B01A-92A98D0B07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22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E3C79-3DC6-4294-AE99-2C1BB235B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A7788-2242-4309-9844-EC5DB081D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963A7-550D-42E6-8DCE-5B453742B5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F2DE2-CBEF-47D6-854A-19E47B93F573}" type="datetimeFigureOut">
              <a:rPr lang="en-GB" smtClean="0"/>
              <a:t>16/01/2024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18AB18-C0E2-4624-9DDD-AD39A58EC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C098AF-BFAD-4228-89D2-DAD1CFE5E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9CDE1-92D3-441C-B01A-92A98D0B07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458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5F9C4-8DF5-4E33-AC59-EFA043F06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364E1C-7531-44E7-8AB9-A9E29E0472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2D483-7589-460E-96DB-1860782D61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F2DE2-CBEF-47D6-854A-19E47B93F573}" type="datetimeFigureOut">
              <a:rPr lang="en-GB" smtClean="0"/>
              <a:t>16/01/2024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53895-313B-4136-8D1A-DBCC66D3F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4934FD-A6C3-4DC7-851B-508295EB1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9CDE1-92D3-441C-B01A-92A98D0B07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601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29824-1061-40B7-B062-8DE9A672C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1FED02-3ACE-4905-B9B9-6BD2BB5B6D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725625-C51A-4DFB-86A7-1FDFA02674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3C0825-C287-4000-8AF5-8BB9F3CF7B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F2DE2-CBEF-47D6-854A-19E47B93F573}" type="datetimeFigureOut">
              <a:rPr lang="en-GB" smtClean="0"/>
              <a:t>16/01/2024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A9DE9-0243-4C40-9848-AA35B44A6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797019-A2D9-452A-8611-B1BF7E1D7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9CDE1-92D3-441C-B01A-92A98D0B07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8681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5799C-9348-48F9-80E8-6BB287191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1A59C3-C799-4881-93C9-75F6DAAF6D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76C025-0E4C-40CC-AC4A-9453CE5ABF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866EDA-95B8-4F61-9D0D-03D5E2E1C3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A38077-87AC-45EC-A704-8754E9CB16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DBF659-1DB6-4C35-A1C7-6C73132A0F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F2DE2-CBEF-47D6-854A-19E47B93F573}" type="datetimeFigureOut">
              <a:rPr lang="en-GB" smtClean="0"/>
              <a:t>16/01/2024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D2F38B-0B2E-41EA-8A2F-BC1587AA5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987F27-4BCB-493D-B198-67B1C9024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9CDE1-92D3-441C-B01A-92A98D0B07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3960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9AB81-EE02-4115-B3A1-41DC5A853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181E42-161A-4DB8-A0A8-EA2077B9B7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F2DE2-CBEF-47D6-854A-19E47B93F573}" type="datetimeFigureOut">
              <a:rPr lang="en-GB" smtClean="0"/>
              <a:t>16/01/2024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81AE0B-4054-4758-B7F6-4EFC921E2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182DE0-D37E-4C75-8CD2-1ECB0D088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9CDE1-92D3-441C-B01A-92A98D0B07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1967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1357D8-7072-44EF-871B-A9B972E921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F2DE2-CBEF-47D6-854A-19E47B93F573}" type="datetimeFigureOut">
              <a:rPr lang="en-GB" smtClean="0"/>
              <a:t>16/01/2024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370661-6C5C-41A8-BE16-3268452B7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EB9012-236B-43E3-919C-CC8584DC0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9CDE1-92D3-441C-B01A-92A98D0B07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09935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10101-822A-4FAD-82A0-1BBADF76D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40B286-57F2-4AB4-BA03-BBCF47A02C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0489B7-F577-48A6-8DE7-0C73B52E02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64C926-4129-4E28-8CDD-6616412C50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F2DE2-CBEF-47D6-854A-19E47B93F573}" type="datetimeFigureOut">
              <a:rPr lang="en-GB" smtClean="0"/>
              <a:t>16/01/2024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A4A665-EB8B-4E3E-BCAB-7EE8EE789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66ECA4-49C6-4699-A922-FCB0342F0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9CDE1-92D3-441C-B01A-92A98D0B07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4945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570CE-474F-456D-9AF3-E7EF9177F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EE11EF-6856-4460-930D-A6AA02F5E8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CB6AB6-2386-4B86-B68C-F79A9C225D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578E85-1182-426F-B178-2BD46764F2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F2DE2-CBEF-47D6-854A-19E47B93F573}" type="datetimeFigureOut">
              <a:rPr lang="en-GB" smtClean="0"/>
              <a:t>16/01/2024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D39E72-6439-4B50-B3BF-FA1E689D0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E49A2A-47DF-44F4-9EF0-8755F5C08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B9CDE1-92D3-441C-B01A-92A98D0B07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899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4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068A17-FF79-493E-AB87-FF89F17E5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80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DA7666-F737-4659-84AC-7B58AE8861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9238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E8451C-D7D2-4D2C-B43A-595746CDE1F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81187" y="34547"/>
            <a:ext cx="1114025" cy="60198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633D0DF-1E52-4E3D-8887-6E35ABD6D6AB}"/>
              </a:ext>
            </a:extLst>
          </p:cNvPr>
          <p:cNvSpPr txBox="1"/>
          <p:nvPr userDrawn="1"/>
        </p:nvSpPr>
        <p:spPr>
          <a:xfrm>
            <a:off x="1567543" y="114030"/>
            <a:ext cx="1072896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b="1" i="1" u="none" strike="noStrike" baseline="0" dirty="0">
                <a:solidFill>
                  <a:srgbClr val="FFFFFF"/>
                </a:solidFill>
                <a:latin typeface="+mn-lt"/>
              </a:rPr>
              <a:t>INTERNATIONAL SYMPOSIUM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0" u="none" strike="noStrike" baseline="0" dirty="0">
                <a:solidFill>
                  <a:srgbClr val="FFFFFF"/>
                </a:solidFill>
                <a:latin typeface="+mn-lt"/>
              </a:rPr>
              <a:t>MICROBE-ASSISTED CROP PRODUCTION - OPPORTUNITIES, CHALLENGES &amp; NEEDS</a:t>
            </a:r>
            <a:r>
              <a:rPr lang="en-AT" sz="1800" b="1" i="0" u="none" strike="noStrike" baseline="0" dirty="0">
                <a:solidFill>
                  <a:srgbClr val="FFFFFF"/>
                </a:solidFill>
                <a:latin typeface="+mn-lt"/>
              </a:rPr>
              <a:t> - </a:t>
            </a:r>
            <a:r>
              <a:rPr lang="en-GB" sz="1800" b="1" i="1" u="none" strike="noStrike" baseline="0" dirty="0">
                <a:solidFill>
                  <a:srgbClr val="FFFFFF"/>
                </a:solidFill>
                <a:latin typeface="+mn-lt"/>
              </a:rPr>
              <a:t>July 1</a:t>
            </a:r>
            <a:r>
              <a:rPr lang="en-AT" sz="1800" b="1" i="1" u="none" strike="noStrike" baseline="0" dirty="0">
                <a:solidFill>
                  <a:srgbClr val="FFFFFF"/>
                </a:solidFill>
                <a:latin typeface="+mn-lt"/>
              </a:rPr>
              <a:t>5</a:t>
            </a:r>
            <a:r>
              <a:rPr lang="en-GB" sz="1800" b="1" i="1" u="none" strike="noStrike" baseline="0" dirty="0">
                <a:solidFill>
                  <a:srgbClr val="FFFFFF"/>
                </a:solidFill>
                <a:latin typeface="+mn-lt"/>
              </a:rPr>
              <a:t> – 1</a:t>
            </a:r>
            <a:r>
              <a:rPr lang="en-AT" sz="1800" b="1" i="1" u="none" strike="noStrike" baseline="0" dirty="0">
                <a:solidFill>
                  <a:srgbClr val="FFFFFF"/>
                </a:solidFill>
                <a:latin typeface="+mn-lt"/>
              </a:rPr>
              <a:t>8</a:t>
            </a:r>
            <a:r>
              <a:rPr lang="en-GB" sz="1800" b="1" i="1" u="none" strike="noStrike" baseline="0" dirty="0">
                <a:solidFill>
                  <a:srgbClr val="FFFFFF"/>
                </a:solidFill>
                <a:latin typeface="+mn-lt"/>
              </a:rPr>
              <a:t>, 202</a:t>
            </a:r>
            <a:r>
              <a:rPr lang="en-AT" sz="1800" b="1" i="1" u="none" strike="noStrike" baseline="0" dirty="0">
                <a:solidFill>
                  <a:srgbClr val="FFFFFF"/>
                </a:solidFill>
                <a:latin typeface="+mn-lt"/>
              </a:rPr>
              <a:t>4</a:t>
            </a:r>
            <a:endParaRPr lang="en-GB" sz="1800" b="1" i="1" u="none" strike="noStrike" baseline="0" dirty="0">
              <a:solidFill>
                <a:srgbClr val="FFFF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82620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FFFFFF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miCROPe_org" TargetMode="External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linkedin.com/company/micrope/" TargetMode="External"/><Relationship Id="rId5" Type="http://schemas.openxmlformats.org/officeDocument/2006/relationships/image" Target="../media/image5.png"/><Relationship Id="rId10" Type="http://schemas.openxmlformats.org/officeDocument/2006/relationships/image" Target="../media/image8.png"/><Relationship Id="rId4" Type="http://schemas.openxmlformats.org/officeDocument/2006/relationships/hyperlink" Target="https://www.facebook.com/micrope.symposium" TargetMode="External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454693-A2EF-490D-FDB2-B30C34017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198"/>
            <a:ext cx="12192000" cy="323035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E0A8D0B-1A5C-406F-8783-925A67D3B46D}"/>
              </a:ext>
            </a:extLst>
          </p:cNvPr>
          <p:cNvSpPr txBox="1"/>
          <p:nvPr/>
        </p:nvSpPr>
        <p:spPr>
          <a:xfrm>
            <a:off x="1784350" y="3824728"/>
            <a:ext cx="862330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i="1" u="none" strike="noStrike" baseline="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INTERNATIONAL SYMPOSIUM</a:t>
            </a:r>
          </a:p>
          <a:p>
            <a:r>
              <a:rPr lang="en-US" sz="2800" b="1" i="0" u="none" strike="noStrike" baseline="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MICROBE-ASSISTED CROP PRODUCTION- OPPORTUNITIES, CHALLENGES &amp; NEEDS</a:t>
            </a:r>
          </a:p>
          <a:p>
            <a:r>
              <a:rPr lang="en-GB" sz="2800" b="1" i="1" u="none" strike="noStrike" baseline="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July 1</a:t>
            </a:r>
            <a:r>
              <a:rPr lang="en-AT" sz="2800" b="1" i="1" u="none" strike="noStrike" baseline="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en-GB" sz="2800" b="1" i="1" u="none" strike="noStrike" baseline="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– 1</a:t>
            </a:r>
            <a:r>
              <a:rPr lang="en-AT" sz="2800" b="1" i="1" u="none" strike="noStrike" baseline="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</a:t>
            </a:r>
            <a:r>
              <a:rPr lang="en-GB" sz="2800" b="1" i="1" u="none" strike="noStrike" baseline="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202</a:t>
            </a:r>
            <a:r>
              <a:rPr lang="en-AT" sz="2800" b="1" i="1" u="none" strike="noStrike" baseline="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endParaRPr lang="en-GB" sz="2800" b="1" i="1" u="none" strike="noStrike" baseline="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T" b="1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SCHÖNBRUNN PALACE</a:t>
            </a:r>
          </a:p>
          <a:p>
            <a:r>
              <a:rPr lang="en-GB" b="1" i="1" u="none" strike="noStrike" baseline="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VIENNA, AUSTRIA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DFF77A7-041F-4513-AB9D-EA55E315FB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4200" y="1268631"/>
            <a:ext cx="3777419" cy="204121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135704" y="5320834"/>
            <a:ext cx="3015140" cy="553998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AT" sz="3000" dirty="0">
                <a:solidFill>
                  <a:srgbClr val="FFFFFF"/>
                </a:solidFill>
              </a:rPr>
              <a:t>www.micrope.org</a:t>
            </a:r>
            <a:endParaRPr lang="en-GB" sz="3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51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95DA0779-57C0-4475-B63C-848517062217}"/>
              </a:ext>
            </a:extLst>
          </p:cNvPr>
          <p:cNvSpPr txBox="1">
            <a:spLocks/>
          </p:cNvSpPr>
          <p:nvPr/>
        </p:nvSpPr>
        <p:spPr>
          <a:xfrm>
            <a:off x="818707" y="4980584"/>
            <a:ext cx="3184672" cy="8661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D25A0D-817C-44D3-9D9A-88F4D5BEDB6B}"/>
              </a:ext>
            </a:extLst>
          </p:cNvPr>
          <p:cNvSpPr txBox="1"/>
          <p:nvPr/>
        </p:nvSpPr>
        <p:spPr>
          <a:xfrm>
            <a:off x="2411043" y="5521310"/>
            <a:ext cx="7500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T" sz="2800" dirty="0">
                <a:solidFill>
                  <a:srgbClr val="FFFFFF"/>
                </a:solidFill>
              </a:rPr>
              <a:t>For more Information visit us at: www.micrope.org</a:t>
            </a:r>
            <a:endParaRPr lang="en-GB" sz="2800" dirty="0">
              <a:solidFill>
                <a:srgbClr val="FFFFFF"/>
              </a:solidFill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41DE67C-DD4A-40BD-8E7A-FF165086EFA3}"/>
              </a:ext>
            </a:extLst>
          </p:cNvPr>
          <p:cNvSpPr txBox="1">
            <a:spLocks/>
          </p:cNvSpPr>
          <p:nvPr/>
        </p:nvSpPr>
        <p:spPr>
          <a:xfrm>
            <a:off x="818707" y="808023"/>
            <a:ext cx="10515600" cy="982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T" dirty="0" err="1"/>
              <a:t>miCROPe</a:t>
            </a:r>
            <a:r>
              <a:rPr lang="en-AT" dirty="0"/>
              <a:t> Symposium </a:t>
            </a:r>
            <a:r>
              <a:rPr lang="en-GB" dirty="0"/>
              <a:t>Highlights</a:t>
            </a:r>
          </a:p>
        </p:txBody>
      </p:sp>
      <p:sp>
        <p:nvSpPr>
          <p:cNvPr id="24" name="Rectangle 4">
            <a:extLst>
              <a:ext uri="{FF2B5EF4-FFF2-40B4-BE49-F238E27FC236}">
                <a16:creationId xmlns:a16="http://schemas.microsoft.com/office/drawing/2014/main" id="{AB125F86-0C8E-4EEF-9F8F-DBB9A896CF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1001" y="2841506"/>
            <a:ext cx="254099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AT" b="1" dirty="0">
                <a:solidFill>
                  <a:srgbClr val="FFFFFF"/>
                </a:solidFill>
                <a:cs typeface="Arial" panose="020B0604020202020204" pitchFamily="34" charset="0"/>
              </a:rPr>
              <a:t>Sofie </a:t>
            </a:r>
            <a:r>
              <a:rPr lang="en-AT" b="1" dirty="0" err="1">
                <a:solidFill>
                  <a:srgbClr val="FFFFFF"/>
                </a:solidFill>
                <a:cs typeface="Arial" panose="020B0604020202020204" pitchFamily="34" charset="0"/>
              </a:rPr>
              <a:t>Goormachtig</a:t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cs typeface="Arial" panose="020B0604020202020204" pitchFamily="34" charset="0"/>
              </a:rPr>
            </a:br>
            <a:r>
              <a:rPr lang="en-US" dirty="0">
                <a:solidFill>
                  <a:srgbClr val="FFFFFF"/>
                </a:solidFill>
                <a:cs typeface="Arial" panose="020B0604020202020204" pitchFamily="34" charset="0"/>
              </a:rPr>
              <a:t>University of Gent, BE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63B7D8-6CA3-4350-96A0-F77C4FCF391B}"/>
              </a:ext>
            </a:extLst>
          </p:cNvPr>
          <p:cNvSpPr txBox="1"/>
          <p:nvPr/>
        </p:nvSpPr>
        <p:spPr>
          <a:xfrm>
            <a:off x="8644986" y="2137059"/>
            <a:ext cx="3332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T" sz="2400" dirty="0">
                <a:solidFill>
                  <a:srgbClr val="FFFFFF"/>
                </a:solidFill>
              </a:rPr>
              <a:t>KEYNOTE LECTURES</a:t>
            </a:r>
            <a:endParaRPr lang="en-GB" sz="2400" dirty="0">
              <a:solidFill>
                <a:srgbClr val="FFFFFF"/>
              </a:solidFill>
            </a:endParaRPr>
          </a:p>
        </p:txBody>
      </p:sp>
      <p:sp>
        <p:nvSpPr>
          <p:cNvPr id="26" name="Rectangle 4">
            <a:extLst>
              <a:ext uri="{FF2B5EF4-FFF2-40B4-BE49-F238E27FC236}">
                <a16:creationId xmlns:a16="http://schemas.microsoft.com/office/drawing/2014/main" id="{2B355672-B59C-4CD3-899B-8A77FFE62F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1001" y="4089449"/>
            <a:ext cx="254099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AT" b="1" dirty="0">
                <a:solidFill>
                  <a:srgbClr val="FFFFFF"/>
                </a:solidFill>
                <a:cs typeface="Arial" panose="020B0604020202020204" pitchFamily="34" charset="0"/>
              </a:rPr>
              <a:t>Jan Leach</a:t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cs typeface="Arial" panose="020B0604020202020204" pitchFamily="34" charset="0"/>
              </a:rPr>
            </a:br>
            <a:r>
              <a:rPr lang="en-US" dirty="0">
                <a:solidFill>
                  <a:srgbClr val="FFFFFF"/>
                </a:solidFill>
                <a:cs typeface="Arial" panose="020B0604020202020204" pitchFamily="34" charset="0"/>
              </a:rPr>
              <a:t>Colorado State University, US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69B2413-B328-4E97-ADE8-DA1594C9862D}"/>
              </a:ext>
            </a:extLst>
          </p:cNvPr>
          <p:cNvSpPr/>
          <p:nvPr/>
        </p:nvSpPr>
        <p:spPr>
          <a:xfrm>
            <a:off x="8729637" y="4090431"/>
            <a:ext cx="921364" cy="921364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61007C5-F5AE-4BD1-A1FF-27C89420B723}"/>
              </a:ext>
            </a:extLst>
          </p:cNvPr>
          <p:cNvSpPr/>
          <p:nvPr/>
        </p:nvSpPr>
        <p:spPr>
          <a:xfrm>
            <a:off x="8729637" y="2710024"/>
            <a:ext cx="921364" cy="921364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68C2C436-B204-4B35-8FD1-1D8EC8AC05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0598" y="6287240"/>
            <a:ext cx="810080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AT" altLang="en-US" dirty="0">
                <a:solidFill>
                  <a:srgbClr val="FFFFFF"/>
                </a:solidFill>
                <a:latin typeface="+mj-lt"/>
              </a:rPr>
              <a:t>F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FFFFFF"/>
                </a:solidFill>
                <a:effectLst/>
                <a:latin typeface="+mj-lt"/>
              </a:rPr>
              <a:t>ollow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+mj-lt"/>
              </a:rPr>
              <a:t> and like us on     Facebook         </a:t>
            </a:r>
            <a:r>
              <a:rPr lang="en-US" altLang="en-US" dirty="0">
                <a:solidFill>
                  <a:srgbClr val="FFFFFF"/>
                </a:solidFill>
                <a:latin typeface="+mj-lt"/>
              </a:rPr>
              <a:t>LinkedIn</a:t>
            </a:r>
            <a:r>
              <a:rPr lang="en-AT" altLang="en-US" dirty="0">
                <a:solidFill>
                  <a:srgbClr val="FFFFFF"/>
                </a:solidFill>
                <a:latin typeface="+mj-lt"/>
              </a:rPr>
              <a:t>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+mj-lt"/>
              </a:rPr>
              <a:t>     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+mj-lt"/>
              </a:rPr>
              <a:t>       Twitter</a:t>
            </a:r>
            <a:r>
              <a:rPr kumimoji="0" lang="en-AT" altLang="en-US" sz="18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+mj-lt"/>
              </a:rPr>
              <a:t>/X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+mj-lt"/>
              </a:rPr>
              <a:t>  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+mj-lt"/>
              </a:rPr>
              <a:t>     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+mj-lt"/>
              </a:rPr>
              <a:t>      #miCROPe202</a:t>
            </a:r>
            <a:r>
              <a:rPr kumimoji="0" lang="en-AT" altLang="en-US" sz="18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+mj-lt"/>
              </a:rPr>
              <a:t>4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+mj-lt"/>
              </a:rPr>
              <a:t> </a:t>
            </a:r>
          </a:p>
        </p:txBody>
      </p:sp>
      <p:pic>
        <p:nvPicPr>
          <p:cNvPr id="2050" name="Picture 2" descr="Facebook logo">
            <a:hlinkClick r:id="rId4"/>
            <a:extLst>
              <a:ext uri="{FF2B5EF4-FFF2-40B4-BE49-F238E27FC236}">
                <a16:creationId xmlns:a16="http://schemas.microsoft.com/office/drawing/2014/main" id="{B325D8AD-8D2D-4D92-9F68-BB9C2B11EE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087" y="6301544"/>
            <a:ext cx="252501" cy="25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LinkedIn logo">
            <a:hlinkClick r:id="rId6"/>
            <a:extLst>
              <a:ext uri="{FF2B5EF4-FFF2-40B4-BE49-F238E27FC236}">
                <a16:creationId xmlns:a16="http://schemas.microsoft.com/office/drawing/2014/main" id="{E7E3D7E6-E181-4D62-AF0A-EC77AB8779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970" y="6301545"/>
            <a:ext cx="252500" cy="2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inkedIn logo">
            <a:hlinkClick r:id="rId8"/>
            <a:extLst>
              <a:ext uri="{FF2B5EF4-FFF2-40B4-BE49-F238E27FC236}">
                <a16:creationId xmlns:a16="http://schemas.microsoft.com/office/drawing/2014/main" id="{01387B31-6452-4D60-9FAF-1494FE403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339" y="6301543"/>
            <a:ext cx="252501" cy="25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BB0F6C2-7B51-A2AC-D575-447089199CC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838" y="2151443"/>
            <a:ext cx="8183117" cy="311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68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JT2021">
      <a:dk1>
        <a:srgbClr val="FEDD76"/>
      </a:dk1>
      <a:lt1>
        <a:srgbClr val="000098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</TotalTime>
  <Words>76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Walter Glaser</dc:creator>
  <cp:lastModifiedBy>Walter Glaser</cp:lastModifiedBy>
  <cp:revision>40</cp:revision>
  <dcterms:created xsi:type="dcterms:W3CDTF">2021-07-08T09:14:40Z</dcterms:created>
  <dcterms:modified xsi:type="dcterms:W3CDTF">2024-01-16T09:49:01Z</dcterms:modified>
</cp:coreProperties>
</file>